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Casa părintească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de Spiridon Vangheli</a:t>
            </a:r>
          </a:p>
          <a:p>
            <a:r>
              <a:t>Prezentare realizată pentru ora de limba și literatura română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Autorul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Spiridon Vangheli este un scriitor cunoscut pentru operele sale dedicate copilăriei și satului moldovenesc.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Personaje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Sandu – personajul principal</a:t>
            </a:r>
          </a:p>
          <a:p>
            <a:r>
              <a:t>• Mama – simbol al dorului și al iubirii părintești</a:t>
            </a:r>
          </a:p>
          <a:p>
            <a:r>
              <a:t>• Tata – face sacrificii pentru copil</a:t>
            </a:r>
          </a:p>
          <a:p>
            <a:r>
              <a:t>• Medicul</a:t>
            </a:r>
          </a:p>
          <a:p>
            <a:r>
              <a:t>• Oamenii din sat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Rezumat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Sandu era bolnav în copilărie. Tatăl său îl ducea la doctori, iar la sfatul acestora îl trimite la mare, în țările calde. Pentru a face rost de bani, părinții vând animalele din gospodărie.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Rezumat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Sandu pleacă de acasă. Trec anii. Părinții îl așteaptă cu dor. Într-o zi, sosește o scrisoare în care Sandu spune că dorul de casă este cea mai mare boală.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Întoarcerea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Sandu se întoarce acasă, schimbat și tăcut. Îngenunchează și sărută pământul, pragul și casa părintească. Revederea cu mama este emoționantă.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Tema și mesajul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Tema: dorul de casă și iubirea față de părinți.</a:t>
            </a:r>
          </a:p>
          <a:p>
            <a:r>
              <a:t>Mesaj: Casa părintească reprezintă locul unde ne sunt rădăcinile și unde ne întoarcem mereu cu sufletul.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Concluzie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Textul evidențiază legătura puternică dintre copil și părinți și importanța casei părintești ca simbol al iubirii și al dorului.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